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96" r:id="rId1"/>
  </p:sldMasterIdLst>
  <p:sldIdLst>
    <p:sldId id="279" r:id="rId2"/>
    <p:sldId id="257" r:id="rId3"/>
    <p:sldId id="282" r:id="rId4"/>
    <p:sldId id="283" r:id="rId5"/>
    <p:sldId id="284" r:id="rId6"/>
    <p:sldId id="258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301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26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173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628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233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673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32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036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212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68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75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16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602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21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8A87A34-81AB-432B-8DAE-1953F412C126}" type="datetimeFigureOut">
              <a:rPr lang="en-US" smtClean="0"/>
              <a:pPr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675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  <p:sldLayoutId id="2147484008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0" y="169863"/>
            <a:ext cx="12192000" cy="649287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И НАУКИ КЫРГЫЗСКОЙ РЕСПУБЛИКИ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 образовательное учреждение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профильного образования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КЫРГЫЗСКО-РОССИЙСКИЙ СЛАВЯНСКИЙ УНИВЕРСИТЕТ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имени Первого Президента Российской Федерации Б.Н. Ельцина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ЕСТЕСТВЕННО – ТЕХНИЧЕСКИЙ ФАКУЛЬТЕТ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информационных и вычислительных технологий</a:t>
            </a:r>
          </a:p>
          <a:p>
            <a:pPr marL="0" indent="0" algn="ctr">
              <a:buNone/>
            </a:pPr>
            <a:b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Выпускная квалификационная работа 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 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программных средств для распределенной системы мониторинга технического состояния экзомассажоров</a:t>
            </a:r>
            <a:endParaRPr lang="en-US" sz="1600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группы ЕПИ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-22</a:t>
            </a: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Лазарев Дмитрий Денисович</a:t>
            </a:r>
          </a:p>
          <a:p>
            <a:pPr marL="0" indent="0" algn="ctr">
              <a:buNone/>
            </a:pP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</a:t>
            </a: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.т.н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Верзунов Сергей Николаевич</a:t>
            </a:r>
          </a:p>
          <a:p>
            <a:pPr marL="0" indent="0" algn="ctr">
              <a:buNone/>
            </a:pPr>
            <a:r>
              <a:rPr 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Заведующий кафедрой д.т.н., профессор Лыченко Наталья Михайловна</a:t>
            </a:r>
            <a:br>
              <a:rPr 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Бишкек 2024</a:t>
            </a:r>
            <a:endParaRPr lang="ru-RU" sz="1400" cap="none" dirty="0"/>
          </a:p>
        </p:txBody>
      </p:sp>
    </p:spTree>
    <p:extLst>
      <p:ext uri="{BB962C8B-B14F-4D97-AF65-F5344CB8AC3E}">
        <p14:creationId xmlns:p14="http://schemas.microsoft.com/office/powerpoint/2010/main" val="1729011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rmAutofit/>
          </a:bodyPr>
          <a:lstStyle/>
          <a:p>
            <a:r>
              <a:rPr lang="ru-RU" cap="none" dirty="0"/>
              <a:t>Пакеты вариантов использования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915093-A179-DD70-7F71-C8CFAE735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712" y="704797"/>
            <a:ext cx="5725324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75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600" cap="none" dirty="0"/>
              <a:t>Функции программных средств администратора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5924A-5320-A1A5-9B8E-05CD78AC1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19" y="1207343"/>
            <a:ext cx="9497750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4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Функции программных средств оператора</a:t>
            </a:r>
            <a:endParaRPr lang="ru-RU" sz="2800" cap="none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C81DA6-7751-7C27-E7A0-47BA75C7A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077" y="684939"/>
            <a:ext cx="9802593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41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Диаграмма последовательности загрузки прошивки</a:t>
            </a:r>
            <a:endParaRPr lang="ru-RU" sz="2800" cap="none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F90326-FD43-442D-BFD1-67AA6177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63" y="618500"/>
            <a:ext cx="9208073" cy="600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25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Диаграмма последовательности поиска</a:t>
            </a:r>
            <a:endParaRPr lang="ru-RU" sz="2800" cap="none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16CB74-776E-47F5-9997-C557B7D0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889" y="790206"/>
            <a:ext cx="7678222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85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Диаграмма последовательности авторизации</a:t>
            </a:r>
            <a:endParaRPr lang="ru-RU" sz="2800" cap="none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06DD65-7B04-449E-92CB-33BEC1C0051C}"/>
              </a:ext>
            </a:extLst>
          </p:cNvPr>
          <p:cNvPicPr/>
          <p:nvPr/>
        </p:nvPicPr>
        <p:blipFill rotWithShape="1">
          <a:blip r:embed="rId2"/>
          <a:srcRect t="6204"/>
          <a:stretch/>
        </p:blipFill>
        <p:spPr>
          <a:xfrm>
            <a:off x="913149" y="792272"/>
            <a:ext cx="10226179" cy="543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7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Классы-сущности и связи между ними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8EFE7C-BFEF-616A-F4C2-BAB53EB43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59" y="792272"/>
            <a:ext cx="10865922" cy="598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9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Окно авторизации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8B0719-67FF-2231-FD87-FC063E22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7" y="1089322"/>
            <a:ext cx="11289315" cy="53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4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Главная страница от лица администратора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83CC4A-8F5C-C389-B262-EAB0BB4B4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13" y="792272"/>
            <a:ext cx="11177573" cy="573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60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Страница устройства от лица администратора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DD4EAF-5CEA-EC77-C550-190A76DAC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55" y="792272"/>
            <a:ext cx="11435938" cy="58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32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914400" y="1055687"/>
            <a:ext cx="10363200" cy="4746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 современном мире, стремительно развивающемся в направлении цифровизации и автоматизации, возрастает потребность в эффективных инструментах для мониторинга и контроля технического состояния различных устройств и систем. Экзомассажоры, как инновационные устройства, предназначенные для терапевтического воздействия и улучшения качества жизни пользователей, требуют особого внимания в плане обеспечения их бесперебойной работы и своевременного обслуживания.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913149" y="0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Актуальность</a:t>
            </a:r>
          </a:p>
        </p:txBody>
      </p:sp>
    </p:spTree>
    <p:extLst>
      <p:ext uri="{BB962C8B-B14F-4D97-AF65-F5344CB8AC3E}">
        <p14:creationId xmlns:p14="http://schemas.microsoft.com/office/powerpoint/2010/main" val="2623628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Связь с техподдержкой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4FFB5D-4130-ED07-E796-91C34F3B0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789303"/>
            <a:ext cx="11780322" cy="599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Форма добавления новой прошивки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02ACCE-3200-856A-4133-A8D3C2FB9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125" y="967786"/>
            <a:ext cx="8749749" cy="546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65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Страница регистрационных кодов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0204B7-F0F0-EDA7-0124-663A57929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4" b="14031"/>
          <a:stretch/>
        </p:blipFill>
        <p:spPr>
          <a:xfrm>
            <a:off x="385948" y="686648"/>
            <a:ext cx="11009494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0A78A8-8AE3-EF1A-26BA-AF83E9B6B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2" b="22327"/>
          <a:stretch/>
        </p:blipFill>
        <p:spPr>
          <a:xfrm>
            <a:off x="385948" y="4115648"/>
            <a:ext cx="11009494" cy="210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91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Страница поиска устройств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7B00EC-F6E5-5757-A8A2-8EA968CA8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29" y="744771"/>
            <a:ext cx="11459689" cy="582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32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04701" y="169862"/>
            <a:ext cx="10228263" cy="752475"/>
          </a:xfrm>
        </p:spPr>
        <p:txBody>
          <a:bodyPr>
            <a:normAutofit/>
          </a:bodyPr>
          <a:lstStyle/>
          <a:p>
            <a:r>
              <a:rPr lang="ru-RU" cap="none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504701" y="1089850"/>
            <a:ext cx="10996613" cy="5210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результата выполнения выпускной квалификационной работы было выполнено следующее:</a:t>
            </a:r>
          </a:p>
          <a:p>
            <a:pPr lvl="0"/>
            <a:r>
              <a:rPr lang="ru-RU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Разработанная система выполняет следующие функции: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Регистрация устройств.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Система мониторинга ключевых технических </a:t>
            </a:r>
            <a:r>
              <a:rPr lang="ru-RU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параметров экзомассажоров с 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возможностью удаленного доступа для пользователей</a:t>
            </a:r>
            <a:r>
              <a:rPr lang="ru-RU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000" dirty="0"/>
              <a:t> Реализованы алгоритмы анализа данных для выявления аномалий и формирования рекомендаций по предотвращению отказов технических 	устройств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000" dirty="0"/>
              <a:t> Реализованы создание и сохранение различных вариантов настроек.</a:t>
            </a:r>
            <a:endParaRPr lang="ru-RU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744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914400" y="1055687"/>
            <a:ext cx="10363200" cy="47466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Сложность интеграции различных компонентов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Слабая надежность и устойчивость системы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Обработка и анализ данных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Отсутствие обновления программной части устройств 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913149" y="0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Проблемы</a:t>
            </a:r>
          </a:p>
        </p:txBody>
      </p:sp>
    </p:spTree>
    <p:extLst>
      <p:ext uri="{BB962C8B-B14F-4D97-AF65-F5344CB8AC3E}">
        <p14:creationId xmlns:p14="http://schemas.microsoft.com/office/powerpoint/2010/main" val="1073363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914400" y="1055687"/>
            <a:ext cx="10363200" cy="47466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en-US" dirty="0"/>
              <a:t>Home Assistant</a:t>
            </a:r>
            <a:endParaRPr lang="ru-RU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AQ</a:t>
            </a:r>
            <a:r>
              <a:rPr lang="en-US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913149" y="0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Системы аналоги</a:t>
            </a:r>
          </a:p>
        </p:txBody>
      </p:sp>
    </p:spTree>
    <p:extLst>
      <p:ext uri="{BB962C8B-B14F-4D97-AF65-F5344CB8AC3E}">
        <p14:creationId xmlns:p14="http://schemas.microsoft.com/office/powerpoint/2010/main" val="1601076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913148" y="929382"/>
            <a:ext cx="10363200" cy="579150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Обеспечение непрерывного мониторинга технического состояния экзомассажоров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/>
              <a:t>Предоставления возможности удаленного управления экзомассажорами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/>
              <a:t>Повышение эффективности работы устройств за счет анализа полученных данных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Обеспечение надежности использования системы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Возможность использования экзомассажоров через систему подписки</a:t>
            </a:r>
          </a:p>
          <a:p>
            <a:pPr marL="0" indent="0">
              <a:buNone/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5000" dirty="0">
                <a:cs typeface="Times New Roman" panose="02020603050405020304" pitchFamily="18" charset="0"/>
              </a:rPr>
              <a:t>Задачи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/>
              <a:t>Разработка механизмов мониторинга ключевых технических параметров экзомассажоров с возможностью удаленного доступа для пользователей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/>
              <a:t>Реализация алгоритмов анализа данных для выявления аномалий и формирования рекомендаций по предотвращению отказов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/>
              <a:t>Разработка интерфейса для визуализации результатов мониторинга и управления системой через веб-портал для пользователей.</a:t>
            </a:r>
            <a:endParaRPr lang="ru-RU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5000" cap="none" dirty="0"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913148" y="18357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Цели</a:t>
            </a:r>
            <a:r>
              <a:rPr lang="en-US" cap="none" dirty="0"/>
              <a:t>:</a:t>
            </a:r>
            <a:endParaRPr lang="ru-RU" cap="none" dirty="0"/>
          </a:p>
        </p:txBody>
      </p:sp>
    </p:spTree>
    <p:extLst>
      <p:ext uri="{BB962C8B-B14F-4D97-AF65-F5344CB8AC3E}">
        <p14:creationId xmlns:p14="http://schemas.microsoft.com/office/powerpoint/2010/main" val="2910719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74" y="21189"/>
            <a:ext cx="10364451" cy="792272"/>
          </a:xfrm>
        </p:spPr>
        <p:txBody>
          <a:bodyPr>
            <a:normAutofit/>
          </a:bodyPr>
          <a:lstStyle/>
          <a:p>
            <a:r>
              <a:rPr lang="ru-RU" cap="none" dirty="0"/>
              <a:t>Функционал системы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913774" y="1158031"/>
            <a:ext cx="10363826" cy="55125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Администратор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Регистрация устройств.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Блокировка устройств	</a:t>
            </a:r>
            <a:endParaRPr lang="ru-RU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Добавление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удаление 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едактирование пользователей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Обновление прошивок устройств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Создание регистрационных кодов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Просмотр логов устройств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Оператор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Удаленное управление устройством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Онлайн-связь с тех поддержкой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734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rmAutofit/>
          </a:bodyPr>
          <a:lstStyle/>
          <a:p>
            <a:r>
              <a:rPr lang="ru-RU" cap="none" dirty="0"/>
              <a:t>Средства разработки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913774" y="1345475"/>
            <a:ext cx="10363826" cy="55125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Среда разработки: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Язык программирования: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Фреймворк: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Django, Django REST framework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Формат обмена данными: JSON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Система управления версий: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База данных: MySQL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087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rmAutofit/>
          </a:bodyPr>
          <a:lstStyle/>
          <a:p>
            <a:r>
              <a:rPr lang="ru-RU" cap="none" dirty="0"/>
              <a:t>Диаграмма компонентов системы 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FA67CCC-CDC6-8D27-4888-95E91416013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4B3E17-231D-C735-FAED-45ABDD57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" y="792272"/>
            <a:ext cx="12192000" cy="567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11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rmAutofit/>
          </a:bodyPr>
          <a:lstStyle/>
          <a:p>
            <a:r>
              <a:rPr lang="ru-RU" cap="none" dirty="0"/>
              <a:t>Диаграмма классов системы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F3062C-AC03-9718-E55E-0874CBC2E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24" y="605642"/>
            <a:ext cx="10428933" cy="625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530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нтеграл">
  <a:themeElements>
    <a:clrScheme name="Интеграл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Интеграл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Интеграл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4021</TotalTime>
  <Words>468</Words>
  <Application>Microsoft Office PowerPoint</Application>
  <PresentationFormat>Широкоэкранный</PresentationFormat>
  <Paragraphs>72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1" baseType="lpstr">
      <vt:lpstr>Calibri</vt:lpstr>
      <vt:lpstr>Times New Roman</vt:lpstr>
      <vt:lpstr>Tw Cen MT</vt:lpstr>
      <vt:lpstr>Tw Cen MT Condensed</vt:lpstr>
      <vt:lpstr>Wingdings</vt:lpstr>
      <vt:lpstr>Wingdings 3</vt:lpstr>
      <vt:lpstr>Интеграл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Функционал системы</vt:lpstr>
      <vt:lpstr>Средства разработки</vt:lpstr>
      <vt:lpstr>Диаграмма компонентов системы </vt:lpstr>
      <vt:lpstr>Диаграмма классов системы </vt:lpstr>
      <vt:lpstr>Пакеты вариантов использования</vt:lpstr>
      <vt:lpstr>Функции программных средств администратора</vt:lpstr>
      <vt:lpstr>Функции программных средств оператора</vt:lpstr>
      <vt:lpstr>Диаграмма последовательности загрузки прошивки</vt:lpstr>
      <vt:lpstr>Диаграмма последовательности поиска</vt:lpstr>
      <vt:lpstr>Диаграмма последовательности авторизации</vt:lpstr>
      <vt:lpstr>Классы-сущности и связи между ними</vt:lpstr>
      <vt:lpstr>Окно авторизации</vt:lpstr>
      <vt:lpstr>Главная страница от лица администратора</vt:lpstr>
      <vt:lpstr>Страница устройства от лица администратора</vt:lpstr>
      <vt:lpstr>Связь с техподдержкой</vt:lpstr>
      <vt:lpstr>Форма добавления новой прошивки</vt:lpstr>
      <vt:lpstr>Страница регистрационных кодов</vt:lpstr>
      <vt:lpstr>Страница поиска устройств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Fangorn</dc:creator>
  <cp:lastModifiedBy>Дмитрий</cp:lastModifiedBy>
  <cp:revision>56</cp:revision>
  <dcterms:created xsi:type="dcterms:W3CDTF">2020-06-09T08:10:54Z</dcterms:created>
  <dcterms:modified xsi:type="dcterms:W3CDTF">2024-06-12T08:58:53Z</dcterms:modified>
</cp:coreProperties>
</file>